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56" r:id="rId2"/>
  </p:sldIdLst>
  <p:sldSz cx="6400800" cy="4572000"/>
  <p:notesSz cx="7007225" cy="9288463"/>
  <p:defaultTextStyle>
    <a:defPPr>
      <a:defRPr lang="en-US"/>
    </a:defPPr>
    <a:lvl1pPr marL="0" algn="l" defTabSz="6269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13475" algn="l" defTabSz="6269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26950" algn="l" defTabSz="6269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40424" algn="l" defTabSz="6269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53898" algn="l" defTabSz="6269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67374" algn="l" defTabSz="6269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880848" algn="l" defTabSz="6269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194322" algn="l" defTabSz="6269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507798" algn="l" defTabSz="6269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62" y="-84"/>
      </p:cViewPr>
      <p:guideLst>
        <p:guide orient="horz" pos="1440"/>
        <p:guide pos="20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9139" y="0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>
              <a:defRPr sz="1200"/>
            </a:lvl1pPr>
          </a:lstStyle>
          <a:p>
            <a:fld id="{98E70107-60D5-4C31-ABCE-A03E3F198B78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5213" y="696913"/>
            <a:ext cx="4876800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13" tIns="46557" rIns="93113" bIns="4655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23" y="4412020"/>
            <a:ext cx="5605780" cy="4179808"/>
          </a:xfrm>
          <a:prstGeom prst="rect">
            <a:avLst/>
          </a:prstGeom>
        </p:spPr>
        <p:txBody>
          <a:bodyPr vert="horz" lIns="93113" tIns="46557" rIns="93113" bIns="4655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2428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9139" y="8822428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r">
              <a:defRPr sz="1200"/>
            </a:lvl1pPr>
          </a:lstStyle>
          <a:p>
            <a:fld id="{35DF6F6C-DF3D-42BF-B656-D57337E7B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57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2695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13475" algn="l" defTabSz="62695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26950" algn="l" defTabSz="62695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40424" algn="l" defTabSz="62695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53898" algn="l" defTabSz="62695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67374" algn="l" defTabSz="62695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80848" algn="l" defTabSz="62695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94322" algn="l" defTabSz="62695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507798" algn="l" defTabSz="62695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65213" y="696913"/>
            <a:ext cx="487680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F6F6C-DF3D-42BF-B656-D57337E7B0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06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600200" y="2082800"/>
            <a:ext cx="4320540" cy="1262908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00200" y="3335548"/>
            <a:ext cx="4320540" cy="914400"/>
          </a:xfrm>
        </p:spPr>
        <p:txBody>
          <a:bodyPr/>
          <a:lstStyle>
            <a:lvl1pPr marL="0" indent="0" algn="l">
              <a:buNone/>
              <a:defRPr sz="1200" b="1">
                <a:solidFill>
                  <a:schemeClr val="tx2"/>
                </a:solidFill>
              </a:defRPr>
            </a:lvl1pPr>
            <a:lvl2pPr marL="313502" indent="0" algn="ctr">
              <a:buNone/>
            </a:lvl2pPr>
            <a:lvl3pPr marL="627004" indent="0" algn="ctr">
              <a:buNone/>
            </a:lvl3pPr>
            <a:lvl4pPr marL="940506" indent="0" algn="ctr">
              <a:buNone/>
            </a:lvl4pPr>
            <a:lvl5pPr marL="1254008" indent="0" algn="ctr">
              <a:buNone/>
            </a:lvl5pPr>
            <a:lvl6pPr marL="1567510" indent="0" algn="ctr">
              <a:buNone/>
            </a:lvl6pPr>
            <a:lvl7pPr marL="1881012" indent="0" algn="ctr">
              <a:buNone/>
            </a:lvl7pPr>
            <a:lvl8pPr marL="2194514" indent="0" algn="ctr">
              <a:buNone/>
            </a:lvl8pPr>
            <a:lvl9pPr marL="250801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5473335" y="776381"/>
            <a:ext cx="1524000" cy="266700"/>
          </a:xfrm>
        </p:spPr>
        <p:txBody>
          <a:bodyPr/>
          <a:lstStyle/>
          <a:p>
            <a:fld id="{CB17B26F-DC2E-4917-9283-D164B183FCA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5015048" y="2781378"/>
            <a:ext cx="2438400" cy="268834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66700" y="0"/>
            <a:ext cx="426720" cy="4572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2700" tIns="31350" rIns="62700" bIns="3135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93435" y="0"/>
            <a:ext cx="73265" cy="4572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2700" tIns="31350" rIns="62700" bIns="3135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693420" y="0"/>
            <a:ext cx="127310" cy="4572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2700" tIns="31350" rIns="62700" bIns="3135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798924" y="0"/>
            <a:ext cx="161196" cy="4572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2700" tIns="31350" rIns="62700" bIns="3135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74441" y="0"/>
            <a:ext cx="0" cy="4572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2700" tIns="31350" rIns="62700" bIns="3135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640080" y="0"/>
            <a:ext cx="0" cy="4572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2700" tIns="31350" rIns="62700" bIns="3135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597878" y="0"/>
            <a:ext cx="0" cy="4572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2700" tIns="31350" rIns="62700" bIns="3135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208648" y="0"/>
            <a:ext cx="0" cy="4572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2700" tIns="31350" rIns="62700" bIns="3135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746760" y="0"/>
            <a:ext cx="0" cy="4572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2700" tIns="31350" rIns="62700" bIns="3135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6379699" y="0"/>
            <a:ext cx="0" cy="4572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2700" tIns="31350" rIns="62700" bIns="3135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853440" y="0"/>
            <a:ext cx="53340" cy="4572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2700" tIns="31350" rIns="62700" bIns="3135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426720" y="2286000"/>
            <a:ext cx="906780" cy="8636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2700" tIns="31350" rIns="62700" bIns="3135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916742" y="3244501"/>
            <a:ext cx="448997" cy="427616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2700" tIns="31350" rIns="62700" bIns="3135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763756" y="3667088"/>
            <a:ext cx="96012" cy="914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2700" tIns="31350" rIns="62700" bIns="3135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164946" y="3858768"/>
            <a:ext cx="192024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2700" tIns="31350" rIns="62700" bIns="3135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333500" y="2997200"/>
            <a:ext cx="256032" cy="24384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2700" tIns="31350" rIns="62700" bIns="3135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927881" y="3285801"/>
            <a:ext cx="426720" cy="345016"/>
          </a:xfrm>
        </p:spPr>
        <p:txBody>
          <a:bodyPr/>
          <a:lstStyle/>
          <a:p>
            <a:fld id="{180C91BF-8F0C-4497-97F0-7904D66CDA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B26F-DC2E-4917-9283-D164B183FCA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C91BF-8F0C-4497-97F0-7904D66CDA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40580" y="183093"/>
            <a:ext cx="1173480" cy="390101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040" y="183092"/>
            <a:ext cx="4213860" cy="390101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B26F-DC2E-4917-9283-D164B183FCA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C91BF-8F0C-4497-97F0-7904D66CDA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20040" y="1066800"/>
            <a:ext cx="5227320" cy="324916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17B26F-DC2E-4917-9283-D164B183FCA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80C91BF-8F0C-4497-97F0-7904D66CDAA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930400"/>
            <a:ext cx="4320540" cy="1369060"/>
          </a:xfrm>
        </p:spPr>
        <p:txBody>
          <a:bodyPr/>
          <a:lstStyle>
            <a:lvl1pPr algn="l">
              <a:buNone/>
              <a:defRPr sz="21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3340100"/>
            <a:ext cx="4320540" cy="914400"/>
          </a:xfrm>
        </p:spPr>
        <p:txBody>
          <a:bodyPr anchor="t"/>
          <a:lstStyle>
            <a:lvl1pPr marL="0" indent="0">
              <a:buNone/>
              <a:defRPr sz="1200" b="1">
                <a:solidFill>
                  <a:schemeClr val="tx2"/>
                </a:solidFill>
              </a:defRPr>
            </a:lvl1pPr>
            <a:lvl2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5472379" y="773938"/>
            <a:ext cx="1524000" cy="266700"/>
          </a:xfrm>
        </p:spPr>
        <p:txBody>
          <a:bodyPr/>
          <a:lstStyle/>
          <a:p>
            <a:fld id="{CB17B26F-DC2E-4917-9283-D164B183FCA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5015179" y="2779471"/>
            <a:ext cx="2438400" cy="268834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266700" y="0"/>
            <a:ext cx="426720" cy="4572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2700" tIns="31350" rIns="62700" bIns="3135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193435" y="0"/>
            <a:ext cx="73265" cy="4572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2700" tIns="31350" rIns="62700" bIns="3135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693420" y="0"/>
            <a:ext cx="127310" cy="4572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2700" tIns="31350" rIns="62700" bIns="3135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798924" y="0"/>
            <a:ext cx="161196" cy="4572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2700" tIns="31350" rIns="62700" bIns="3135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74441" y="0"/>
            <a:ext cx="0" cy="4572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2700" tIns="31350" rIns="62700" bIns="3135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640080" y="0"/>
            <a:ext cx="0" cy="4572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2700" tIns="31350" rIns="62700" bIns="3135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597878" y="0"/>
            <a:ext cx="0" cy="4572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2700" tIns="31350" rIns="62700" bIns="3135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208648" y="0"/>
            <a:ext cx="0" cy="4572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2700" tIns="31350" rIns="62700" bIns="3135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746760" y="0"/>
            <a:ext cx="0" cy="4572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2700" tIns="31350" rIns="62700" bIns="3135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853440" y="0"/>
            <a:ext cx="53340" cy="4572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2700" tIns="31350" rIns="62700" bIns="3135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426720" y="2286000"/>
            <a:ext cx="906780" cy="8636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2700" tIns="31350" rIns="62700" bIns="3135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927293" y="3244501"/>
            <a:ext cx="448997" cy="427616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2700" tIns="31350" rIns="62700" bIns="3135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763756" y="3667088"/>
            <a:ext cx="96012" cy="914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2700" tIns="31350" rIns="62700" bIns="3135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164946" y="3860800"/>
            <a:ext cx="192024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2700" tIns="31350" rIns="62700" bIns="3135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15328" y="2986592"/>
            <a:ext cx="256032" cy="24384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2700" tIns="31350" rIns="62700" bIns="3135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6368561" y="0"/>
            <a:ext cx="0" cy="4572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2700" tIns="31350" rIns="62700" bIns="3135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938431" y="3285801"/>
            <a:ext cx="426720" cy="345016"/>
          </a:xfrm>
        </p:spPr>
        <p:txBody>
          <a:bodyPr/>
          <a:lstStyle/>
          <a:p>
            <a:fld id="{180C91BF-8F0C-4497-97F0-7904D66CDA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B26F-DC2E-4917-9283-D164B183FCA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C91BF-8F0C-4497-97F0-7904D66CDAA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20040" y="1066800"/>
            <a:ext cx="2560320" cy="3048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2989174" y="1066800"/>
            <a:ext cx="2560320" cy="3048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182033"/>
            <a:ext cx="5280660" cy="762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B26F-DC2E-4917-9283-D164B183FCA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C91BF-8F0C-4497-97F0-7904D66CDAA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20040" y="1574800"/>
            <a:ext cx="2560320" cy="2590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3060383" y="1574800"/>
            <a:ext cx="2560320" cy="2590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320040" y="1046480"/>
            <a:ext cx="2560320" cy="4389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4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3040380" y="1046480"/>
            <a:ext cx="2560320" cy="4389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4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17B26F-DC2E-4917-9283-D164B183FCA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0C91BF-8F0C-4497-97F0-7904D66CDA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B26F-DC2E-4917-9283-D164B183FCA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C91BF-8F0C-4497-97F0-7904D66CDA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134100" y="0"/>
            <a:ext cx="0" cy="4572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2700" tIns="31350" rIns="62700" bIns="3135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2465451" y="2125980"/>
            <a:ext cx="4206240" cy="320040"/>
          </a:xfrm>
        </p:spPr>
        <p:txBody>
          <a:bodyPr anchor="b"/>
          <a:lstStyle>
            <a:lvl1pPr algn="l">
              <a:buNone/>
              <a:defRPr sz="14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768596" y="182880"/>
            <a:ext cx="1068934" cy="3322320"/>
          </a:xfrm>
        </p:spPr>
        <p:txBody>
          <a:bodyPr/>
          <a:lstStyle>
            <a:lvl1pPr marL="0" indent="0">
              <a:spcBef>
                <a:spcPts val="274"/>
              </a:spcBef>
              <a:spcAft>
                <a:spcPts val="686"/>
              </a:spcAft>
              <a:buNone/>
              <a:defRPr sz="800"/>
            </a:lvl1pPr>
            <a:lvl2pPr>
              <a:buNone/>
              <a:defRPr sz="800"/>
            </a:lvl2pPr>
            <a:lvl3pPr>
              <a:buNone/>
              <a:defRPr sz="700"/>
            </a:lvl3pPr>
            <a:lvl4pPr>
              <a:buNone/>
              <a:defRPr sz="600"/>
            </a:lvl4pPr>
            <a:lvl5pPr>
              <a:buNone/>
              <a:defRPr sz="6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373880" y="0"/>
            <a:ext cx="0" cy="4572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2700" tIns="31350" rIns="62700" bIns="3135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4334607" y="0"/>
            <a:ext cx="0" cy="4572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2700" tIns="31350" rIns="62700" bIns="3135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294120" y="0"/>
            <a:ext cx="0" cy="4572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2700" tIns="31350" rIns="62700" bIns="3135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6187440" y="0"/>
            <a:ext cx="213360" cy="4572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2700" tIns="31350" rIns="62700" bIns="3135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6240780" y="0"/>
            <a:ext cx="0" cy="4572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2700" tIns="31350" rIns="62700" bIns="3135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5709514" y="3810000"/>
            <a:ext cx="384048" cy="36576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2700" tIns="31350" rIns="62700" bIns="3135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213360" y="182880"/>
            <a:ext cx="3947160" cy="42184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17B26F-DC2E-4917-9283-D164B183FCA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80C91BF-8F0C-4497-97F0-7904D66CDAA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34100" y="0"/>
            <a:ext cx="0" cy="4572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2700" tIns="31350" rIns="62700" bIns="3135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5709514" y="3810000"/>
            <a:ext cx="384048" cy="36576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2700" tIns="31350" rIns="62700" bIns="3135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2450249" y="2125980"/>
            <a:ext cx="4206240" cy="320040"/>
          </a:xfrm>
        </p:spPr>
        <p:txBody>
          <a:bodyPr anchor="b"/>
          <a:lstStyle>
            <a:lvl1pPr algn="l">
              <a:buNone/>
              <a:defRPr sz="14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4320540" cy="4572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2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059" y="176530"/>
            <a:ext cx="1066800" cy="3304032"/>
          </a:xfrm>
        </p:spPr>
        <p:txBody>
          <a:bodyPr rot="0" spcFirstLastPara="0" vertOverflow="overflow" horzOverflow="overflow" vert="horz" wrap="square" lIns="62700" tIns="31350" rIns="62700" bIns="31350" numCol="1" spcCol="188101" rtlCol="0" fromWordArt="0" anchor="t" anchorCtr="0" forceAA="0" compatLnSpc="1">
            <a:normAutofit/>
          </a:bodyPr>
          <a:lstStyle>
            <a:lvl1pPr marL="0" indent="0">
              <a:spcBef>
                <a:spcPts val="69"/>
              </a:spcBef>
              <a:spcAft>
                <a:spcPts val="274"/>
              </a:spcAft>
              <a:buFontTx/>
              <a:buNone/>
              <a:defRPr sz="8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94120" y="0"/>
            <a:ext cx="0" cy="457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2700" tIns="31350" rIns="62700" bIns="3135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6187440" y="0"/>
            <a:ext cx="213360" cy="4572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2700" tIns="31350" rIns="62700" bIns="3135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240780" y="0"/>
            <a:ext cx="0" cy="4572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2700" tIns="31350" rIns="62700" bIns="3135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4373880" y="0"/>
            <a:ext cx="0" cy="4572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2700" tIns="31350" rIns="62700" bIns="3135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4334607" y="0"/>
            <a:ext cx="0" cy="4572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2700" tIns="31350" rIns="62700" bIns="3135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17B26F-DC2E-4917-9283-D164B183FCA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0C91BF-8F0C-4497-97F0-7904D66CDAA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6134100" y="0"/>
            <a:ext cx="0" cy="4572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2700" tIns="31350" rIns="62700" bIns="3135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20040" y="183092"/>
            <a:ext cx="5227320" cy="762000"/>
          </a:xfrm>
          <a:prstGeom prst="rect">
            <a:avLst/>
          </a:prstGeom>
        </p:spPr>
        <p:txBody>
          <a:bodyPr vert="horz" lIns="62700" tIns="31350" rIns="62700" bIns="3135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20040" y="1066800"/>
            <a:ext cx="5227320" cy="3249168"/>
          </a:xfrm>
          <a:prstGeom prst="rect">
            <a:avLst/>
          </a:prstGeom>
        </p:spPr>
        <p:txBody>
          <a:bodyPr vert="horz" lIns="62700" tIns="31350" rIns="62700" bIns="3135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5346192" y="714833"/>
            <a:ext cx="1341120" cy="268834"/>
          </a:xfrm>
          <a:prstGeom prst="rect">
            <a:avLst/>
          </a:prstGeom>
        </p:spPr>
        <p:txBody>
          <a:bodyPr vert="horz" lIns="62700" tIns="31350" rIns="62700" bIns="31350" anchor="ctr" anchorCtr="0"/>
          <a:lstStyle>
            <a:lvl1pPr algn="r" eaLnBrk="1" latinLnBrk="0" hangingPunct="1">
              <a:defRPr kumimoji="0" sz="800">
                <a:solidFill>
                  <a:schemeClr val="tx2"/>
                </a:solidFill>
              </a:defRPr>
            </a:lvl1pPr>
          </a:lstStyle>
          <a:p>
            <a:fld id="{CB17B26F-DC2E-4917-9283-D164B183FCA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4946470" y="2485397"/>
            <a:ext cx="2133600" cy="256032"/>
          </a:xfrm>
          <a:prstGeom prst="rect">
            <a:avLst/>
          </a:prstGeom>
        </p:spPr>
        <p:txBody>
          <a:bodyPr vert="horz" lIns="62700" tIns="31350" rIns="62700" bIns="31350" anchor="ctr" anchorCtr="0"/>
          <a:lstStyle>
            <a:lvl1pPr algn="l" eaLnBrk="1" latinLnBrk="0" hangingPunct="1">
              <a:defRPr kumimoji="0" sz="8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3340" y="0"/>
            <a:ext cx="0" cy="4572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2700" tIns="31350" rIns="62700" bIns="3135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294120" y="0"/>
            <a:ext cx="0" cy="4572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2700" tIns="31350" rIns="62700" bIns="3135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187440" y="0"/>
            <a:ext cx="213360" cy="4572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2700" tIns="31350" rIns="62700" bIns="3135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240780" y="0"/>
            <a:ext cx="0" cy="4572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2700" tIns="31350" rIns="62700" bIns="3135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5709514" y="3810000"/>
            <a:ext cx="384048" cy="36576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2700" tIns="31350" rIns="62700" bIns="3135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690311" y="3822700"/>
            <a:ext cx="426720" cy="347472"/>
          </a:xfrm>
          <a:prstGeom prst="rect">
            <a:avLst/>
          </a:prstGeom>
        </p:spPr>
        <p:txBody>
          <a:bodyPr vert="horz" lIns="62700" tIns="31350" rIns="62700" bIns="31350" anchor="ctr"/>
          <a:lstStyle>
            <a:lvl1pPr algn="ctr" eaLnBrk="1" latinLnBrk="0" hangingPunct="1">
              <a:defRPr kumimoji="0" sz="1000" b="1">
                <a:solidFill>
                  <a:srgbClr val="FFFFFF"/>
                </a:solidFill>
              </a:defRPr>
            </a:lvl1pPr>
          </a:lstStyle>
          <a:p>
            <a:fld id="{180C91BF-8F0C-4497-97F0-7904D66CDA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21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8101" indent="-188101" algn="l" rtl="0" eaLnBrk="1" latinLnBrk="0" hangingPunct="1">
        <a:spcBef>
          <a:spcPts val="411"/>
        </a:spcBef>
        <a:buClr>
          <a:schemeClr val="accent1"/>
        </a:buClr>
        <a:buSzPct val="70000"/>
        <a:buFont typeface="Wingdings"/>
        <a:buChar char="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03" indent="-188101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04" indent="-125401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15105" indent="-125401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03207" indent="-125401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191308" indent="-125401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100" kern="1200">
          <a:solidFill>
            <a:schemeClr val="tx2"/>
          </a:solidFill>
          <a:latin typeface="+mn-lt"/>
          <a:ea typeface="+mn-ea"/>
          <a:cs typeface="+mn-cs"/>
        </a:defRPr>
      </a:lvl6pPr>
      <a:lvl7pPr marL="1379409" indent="-125401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0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567510" indent="-125401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0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1755611" indent="-125401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0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135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2700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9405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25400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5675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8810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1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5080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ivecord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hyperlink" Target="mailto:cbinfopgh@itxm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2400"/>
            <a:ext cx="4320540" cy="304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Cord Blood – Request Info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33400"/>
            <a:ext cx="4724400" cy="3962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Directions to Request Information concerning Cord Blood 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Go to </a:t>
            </a:r>
            <a:r>
              <a:rPr lang="en-US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www.givecord.org</a:t>
            </a:r>
            <a:endParaRPr lang="en-US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Review all about cord blood options by moving thru the </a:t>
            </a:r>
            <a:r>
              <a:rPr lang="en-US" b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ITxM’s</a:t>
            </a:r>
            <a:r>
              <a:rPr lang="en-US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web-based application or by completing a request by going to: </a:t>
            </a:r>
          </a:p>
          <a:p>
            <a:r>
              <a:rPr lang="en-US" b="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“Request Information”  (Main Menu – Red Box w/ envelope).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Complete the form and submit.</a:t>
            </a:r>
          </a:p>
          <a:p>
            <a:endParaRPr lang="en-US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 ITxM representative will contact you to get your informational packet concerning cord blood out to you.</a:t>
            </a:r>
          </a:p>
          <a:p>
            <a:r>
              <a:rPr lang="en-US" b="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Log out of ITxM Cord Blood website when finishe</a:t>
            </a:r>
            <a:r>
              <a:rPr lang="en-US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 and return as you need to for educational information  and to register to donate.  </a:t>
            </a:r>
          </a:p>
          <a:p>
            <a:pPr algn="ctr"/>
            <a:r>
              <a:rPr lang="en-US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more questions, contact ITxM at: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Mary Wiegel – Program Manager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412-209-7479 (office)           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cbinfopgh@itxm.org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Description: http://fifth-web1/Logos/ITxM/CorporateSignatureITxM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86200"/>
            <a:ext cx="4419600" cy="600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155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</TotalTime>
  <Words>119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Oriel</vt:lpstr>
      <vt:lpstr>Cord Blood – Request Info</vt:lpstr>
    </vt:vector>
  </TitlesOfParts>
  <Company>ITxM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C. Wiegel</dc:creator>
  <cp:lastModifiedBy>Mary Wiegel</cp:lastModifiedBy>
  <cp:revision>17</cp:revision>
  <cp:lastPrinted>2013-08-21T15:08:58Z</cp:lastPrinted>
  <dcterms:created xsi:type="dcterms:W3CDTF">2012-10-11T17:57:31Z</dcterms:created>
  <dcterms:modified xsi:type="dcterms:W3CDTF">2013-08-21T15:09:02Z</dcterms:modified>
</cp:coreProperties>
</file>